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87266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A51D-9F5A-4E32-A324-FE8DD6F1C072}" type="datetimeFigureOut">
              <a:rPr lang="sl-SI" smtClean="0"/>
              <a:t>27.10.2016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EA7B-35C6-49EA-93AD-348A7C37E43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717F-FEA0-400F-AA32-353C15DFC3D7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64DEE-A675-49FC-AF3E-11A3E3DE3E8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F1917-5FBF-4062-8BC8-E058C79E254D}" type="datetimeFigureOut">
              <a:rPr lang="sl-SI" smtClean="0"/>
              <a:pPr/>
              <a:t>27.10.2016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E0145-58E6-4709-B026-08252CC3F4C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itko_000\Desktop\Zdravljica%20-%20slovenska%20himna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MHHVLPSvT2BtgroT15OF96a578026IBDeJLRxP2Lkcw/edit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itko_000\Desktop\Jararaja%20%20Primo&#382;%20Trubar%20(Ljubljanski%20grad)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MHHVLPSvT2BtgroT15OF96a578026IBDeJLRxP2Lkcw/edit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MHHVLPSvT2BtgroT15OF96a578026IBDeJLRxP2Lkcw/edit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4.xml"/><Relationship Id="rId18" Type="http://schemas.openxmlformats.org/officeDocument/2006/relationships/slide" Target="slide36.xml"/><Relationship Id="rId3" Type="http://schemas.openxmlformats.org/officeDocument/2006/relationships/slide" Target="slide24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" Type="http://schemas.openxmlformats.org/officeDocument/2006/relationships/slide" Target="slide20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32.xml"/><Relationship Id="rId15" Type="http://schemas.openxmlformats.org/officeDocument/2006/relationships/slide" Target="slide27.xml"/><Relationship Id="rId10" Type="http://schemas.openxmlformats.org/officeDocument/2006/relationships/slide" Target="slide22.xml"/><Relationship Id="rId4" Type="http://schemas.openxmlformats.org/officeDocument/2006/relationships/slide" Target="slide28.xml"/><Relationship Id="rId9" Type="http://schemas.openxmlformats.org/officeDocument/2006/relationships/slide" Target="slide33.xml"/><Relationship Id="rId1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MHHVLPSvT2BtgroT15OF96a578026IBDeJLRxP2Lkcw/edi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MHHVLPSvT2BtgroT15OF96a578026IBDeJLRxP2Lkcw/edit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Autofit/>
          </a:bodyPr>
          <a:lstStyle/>
          <a:p>
            <a:r>
              <a:rPr lang="sl-SI" sz="8000" dirty="0" smtClean="0">
                <a:latin typeface="Fette UNZ Fraktur" pitchFamily="2" charset="-18"/>
              </a:rPr>
              <a:t>Reformacija na Slovenskem</a:t>
            </a:r>
            <a:endParaRPr lang="sl-SI" sz="8000" dirty="0">
              <a:latin typeface="Fette UNZ Fraktur" pitchFamily="2" charset="-18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Zdravljica - slovenska him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5" name="Podnaslov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572428" cy="3214710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 katerih delov sveta so prišli prvi vplivi reformacije na slovenska tla?</a:t>
            </a:r>
          </a:p>
          <a:p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 nemških dežel.</a:t>
            </a: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 romanskega zahoda.</a:t>
            </a: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 romanskega vzhoda. </a:t>
            </a:r>
          </a:p>
          <a:p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2500298" y="3357562"/>
            <a:ext cx="4286280" cy="64294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2071670" y="3929066"/>
            <a:ext cx="4786346" cy="64294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5" name="Podnaslov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572428" cy="3214710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Trstu je leta 1523 nastalo prvo znano žarišče reformacijske miselnosti na Slovenskem. Vodilna osebnost je bil škof</a:t>
            </a:r>
          </a:p>
          <a:p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Primož </a:t>
            </a:r>
            <a:r>
              <a:rPr lang="sl-SI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Bonomo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Peter </a:t>
            </a:r>
            <a:r>
              <a:rPr lang="sl-SI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Bonomo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Pavel </a:t>
            </a:r>
            <a:r>
              <a:rPr lang="sl-SI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Bonomo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2571736" y="4000504"/>
            <a:ext cx="3857652" cy="50006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5" name="Podnaslov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572428" cy="3214710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 nemških dežel so vesti o reformaciji v naše kraje prinesli </a:t>
            </a:r>
          </a:p>
          <a:p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rudarji in študenti.</a:t>
            </a: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trgovci in vojaki.</a:t>
            </a: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obrtniki in kmeti. </a:t>
            </a:r>
          </a:p>
          <a:p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2571736" y="3429000"/>
            <a:ext cx="3857652" cy="50006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2643174" y="4000504"/>
            <a:ext cx="3857652" cy="50006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5" name="Podnaslov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572428" cy="3214710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 katerim slojem prebivalstva je bila reformacija na Slovenskem najbolj razširjena?</a:t>
            </a:r>
          </a:p>
          <a:p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 plemstvom.</a:t>
            </a: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 kmeti.</a:t>
            </a: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 meščanstvom. </a:t>
            </a:r>
          </a:p>
          <a:p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2643174" y="4429132"/>
            <a:ext cx="3857652" cy="50006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8501090" y="63579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hlinkClick r:id="rId2"/>
              </a:rPr>
              <a:t>R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Autofit/>
          </a:bodyPr>
          <a:lstStyle/>
          <a:p>
            <a:r>
              <a:rPr lang="sl-SI" sz="8000" dirty="0" smtClean="0">
                <a:latin typeface="Fette UNZ Fraktur" pitchFamily="2" charset="-18"/>
              </a:rPr>
              <a:t>Reformacija na Slovenskem</a:t>
            </a:r>
            <a:endParaRPr lang="sl-SI" sz="8000" dirty="0">
              <a:latin typeface="Fette UNZ Fraktur" pitchFamily="2" charset="-18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Jararaja  Primož Trubar (Ljubljanski grad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571604" y="2285992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dirty="0" err="1" smtClean="0">
                <a:latin typeface="Fette UNZ Fraktur" pitchFamily="2" charset="-18"/>
              </a:rPr>
              <a:t>Activity</a:t>
            </a:r>
            <a:endParaRPr lang="sl-SI" sz="8000" dirty="0">
              <a:latin typeface="Fette UNZ Fraktur" pitchFamily="2" charset="-18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501090" y="63579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hlinkClick r:id="rId2"/>
              </a:rPr>
              <a:t>R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143108" y="1928802"/>
            <a:ext cx="46434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knjižni jezik</a:t>
            </a:r>
          </a:p>
          <a:p>
            <a:pPr>
              <a:buFont typeface="Arial" pitchFamily="34" charset="0"/>
              <a:buChar char="•"/>
            </a:pPr>
            <a:r>
              <a:rPr lang="sl-SI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tiskarna</a:t>
            </a:r>
          </a:p>
          <a:p>
            <a:pPr>
              <a:buFont typeface="Arial" pitchFamily="34" charset="0"/>
              <a:buChar char="•"/>
            </a:pPr>
            <a:r>
              <a:rPr lang="sl-SI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Slovenci</a:t>
            </a:r>
          </a:p>
          <a:p>
            <a:pPr>
              <a:buFont typeface="Arial" pitchFamily="34" charset="0"/>
              <a:buChar char="•"/>
            </a:pPr>
            <a:r>
              <a:rPr lang="sl-SI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šola</a:t>
            </a:r>
          </a:p>
          <a:p>
            <a:pPr>
              <a:buFont typeface="Arial" pitchFamily="34" charset="0"/>
              <a:buChar char="•"/>
            </a:pPr>
            <a:r>
              <a:rPr lang="sl-SI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pravopis in črkopis</a:t>
            </a:r>
          </a:p>
          <a:p>
            <a:pPr>
              <a:buFont typeface="Arial" pitchFamily="34" charset="0"/>
              <a:buChar char="•"/>
            </a:pPr>
            <a:endParaRPr lang="sl-SI" dirty="0" smtClean="0"/>
          </a:p>
          <a:p>
            <a:pPr>
              <a:buFont typeface="Arial" pitchFamily="34" charset="0"/>
              <a:buChar char="•"/>
            </a:pPr>
            <a:endParaRPr lang="sl-SI" dirty="0" smtClean="0"/>
          </a:p>
          <a:p>
            <a:pPr>
              <a:buFont typeface="Arial" pitchFamily="34" charset="0"/>
              <a:buChar char="•"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571604" y="2285992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dirty="0" smtClean="0">
                <a:latin typeface="Fette UNZ Fraktur" pitchFamily="2" charset="-18"/>
              </a:rPr>
              <a:t>Črkovanje</a:t>
            </a:r>
            <a:endParaRPr lang="sl-SI" sz="8000" dirty="0">
              <a:latin typeface="Fette UNZ Fraktur" pitchFamily="2" charset="-18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501090" y="63579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hlinkClick r:id="rId2"/>
              </a:rPr>
              <a:t>R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571604" y="2285992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dirty="0" smtClean="0">
                <a:latin typeface="Fette UNZ Fraktur" pitchFamily="2" charset="-18"/>
              </a:rPr>
              <a:t>Izberi težavnost</a:t>
            </a:r>
            <a:endParaRPr lang="sl-SI" sz="8000" dirty="0">
              <a:latin typeface="Fette UNZ Fraktur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500166" y="1785926"/>
          <a:ext cx="6096000" cy="331788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2" action="ppaction://hlinksldjump"/>
                        </a:rPr>
                        <a:t>4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3" action="ppaction://hlinksldjump"/>
                        </a:rPr>
                        <a:t>3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4" action="ppaction://hlinksldjump"/>
                        </a:rPr>
                        <a:t>2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5" action="ppaction://hlinksldjump"/>
                        </a:rPr>
                        <a:t>1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6" action="ppaction://hlinksldjump"/>
                        </a:rPr>
                        <a:t>4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7" action="ppaction://hlinksldjump"/>
                        </a:rPr>
                        <a:t>3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8" action="ppaction://hlinksldjump"/>
                        </a:rPr>
                        <a:t>2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9" action="ppaction://hlinksldjump"/>
                        </a:rPr>
                        <a:t>1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10" action="ppaction://hlinksldjump"/>
                        </a:rPr>
                        <a:t>4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11" action="ppaction://hlinksldjump"/>
                        </a:rPr>
                        <a:t>3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12" action="ppaction://hlinksldjump"/>
                        </a:rPr>
                        <a:t>2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13" action="ppaction://hlinksldjump"/>
                        </a:rPr>
                        <a:t>1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14" action="ppaction://hlinksldjump"/>
                        </a:rPr>
                        <a:t>4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15" action="ppaction://hlinksldjump"/>
                        </a:rPr>
                        <a:t>3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16" action="ppaction://hlinksldjump"/>
                        </a:rPr>
                        <a:t>2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17" action="ppaction://hlinksldjump"/>
                        </a:rPr>
                        <a:t>1</a:t>
                      </a:r>
                      <a:endParaRPr lang="sl-SI" sz="3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PoljeZBesedilom 8"/>
          <p:cNvSpPr txBox="1"/>
          <p:nvPr/>
        </p:nvSpPr>
        <p:spPr>
          <a:xfrm>
            <a:off x="8286776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hlinkClick r:id="rId18" action="ppaction://hlinksldjump"/>
              </a:rPr>
              <a:t>=&gt;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571472" y="357166"/>
            <a:ext cx="77724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ette UNZ Fraktur" pitchFamily="2" charset="-18"/>
                <a:ea typeface="+mj-ea"/>
                <a:cs typeface="+mj-cs"/>
              </a:rPr>
              <a:t>Reformacija na Slovenskem ~ medgeneracijski kviz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ette UNZ Fraktur" pitchFamily="2" charset="-18"/>
              <a:ea typeface="+mj-ea"/>
              <a:cs typeface="+mj-c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571604" y="2285992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dirty="0" smtClean="0">
                <a:latin typeface="Fette classic UNZ Fraktur" pitchFamily="2" charset="-18"/>
              </a:rPr>
              <a:t>Drži, ne drži</a:t>
            </a:r>
            <a:endParaRPr lang="sl-SI" sz="8000" dirty="0">
              <a:latin typeface="Fette classic UNZ Fraktur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7572428" cy="2571768"/>
          </a:xfrm>
        </p:spPr>
        <p:txBody>
          <a:bodyPr>
            <a:normAutofit lnSpcReduction="10000"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4 točke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Primož Trubar je bil upodobljen na enem izmed bankovcev prve slovenske valute (SIT). Kakšna je bila vrednost bankovca?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pic>
        <p:nvPicPr>
          <p:cNvPr id="2050" name="Picture 2" descr="Rezultat iskanja slik za bankovec za 10 s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71942"/>
            <a:ext cx="3857652" cy="189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57242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4 točke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so Trubarjevi krožnički?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928794" y="428625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Praline</a:t>
            </a:r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 Trubarjevo podobo.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7572428" cy="2571768"/>
          </a:xfrm>
        </p:spPr>
        <p:txBody>
          <a:bodyPr>
            <a:normAutofit fontScale="92500"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4 točke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Koga Boštjan Gorenc – Pižama v svoji knjigi “</a:t>
            </a:r>
            <a:r>
              <a:rPr lang="sl-SI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sLOLvenski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klasiki 1” hudomušno imenuje za najslavnejšega tihotapca knjig?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35156" t="50695" r="50781" b="42361"/>
          <a:stretch>
            <a:fillRect/>
          </a:stretch>
        </p:blipFill>
        <p:spPr bwMode="auto">
          <a:xfrm>
            <a:off x="2428859" y="4286256"/>
            <a:ext cx="462918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00100" y="1285860"/>
            <a:ext cx="3000396" cy="4786346"/>
          </a:xfrm>
        </p:spPr>
        <p:txBody>
          <a:bodyPr>
            <a:normAutofit/>
          </a:bodyPr>
          <a:lstStyle/>
          <a:p>
            <a:r>
              <a:rPr lang="sl-SI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4 točke</a:t>
            </a:r>
            <a:r>
              <a:rPr lang="sl-SI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Primož Trubar je upodobljen tudi na evrskem kovancu. Kakšna je vrednost kovanca?</a:t>
            </a:r>
            <a:endParaRPr lang="sl-SI" sz="30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pic>
        <p:nvPicPr>
          <p:cNvPr id="35842" name="Picture 2" descr="Slovenski kovan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3786184" cy="5048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7242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3 točke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Kakšen je bil Trubarjev psevdonim?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 l="15234" t="21528" r="45703" b="40972"/>
          <a:stretch>
            <a:fillRect/>
          </a:stretch>
        </p:blipFill>
        <p:spPr bwMode="auto">
          <a:xfrm>
            <a:off x="2143108" y="3143248"/>
            <a:ext cx="5072098" cy="273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7242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3 točke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Kdo je zapisal slovensko slovnico “Zimske urice”?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928794" y="428625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Adam Bohorič.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7242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3 točke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Kje je bil natisnjen slovenski prevod Biblije?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928794" y="428625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Nemčiji.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4348" y="1000108"/>
            <a:ext cx="757242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3 točke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Kdo je upodobljen na sliki?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928794" y="535782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Jurij Dalmatin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Slika 6" descr="http://kraji.eu/PICTURES/jugovzhodna/krsko_z_okolico/krsko/staro_mestno_jedro/mestni_park/IMG_7286_krsko_krski_mestni_park_aleja_zasluznih_moz_jurij_dalmatin_big.jpg"/>
          <p:cNvPicPr/>
          <p:nvPr/>
        </p:nvPicPr>
        <p:blipFill>
          <a:blip r:embed="rId3"/>
          <a:srcRect t="3599" b="36209"/>
          <a:stretch>
            <a:fillRect/>
          </a:stretch>
        </p:blipFill>
        <p:spPr bwMode="auto">
          <a:xfrm>
            <a:off x="3214678" y="2928934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7242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2 točki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je abecednik?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928794" y="4000504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Priročnik za učenje branja in pisanja.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501122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2 točki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Katero protestantsko središče je upodobljeno na sliki?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pic>
        <p:nvPicPr>
          <p:cNvPr id="7" name="Slika 6" descr="Image"/>
          <p:cNvPicPr/>
          <p:nvPr/>
        </p:nvPicPr>
        <p:blipFill>
          <a:blip r:embed="rId3"/>
          <a:srcRect b="8055"/>
          <a:stretch>
            <a:fillRect/>
          </a:stretch>
        </p:blipFill>
        <p:spPr bwMode="auto">
          <a:xfrm>
            <a:off x="1714480" y="3143248"/>
            <a:ext cx="55721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572428" cy="1285884"/>
          </a:xfrm>
        </p:spPr>
        <p:txBody>
          <a:bodyPr/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Reformacija je versko, politično in kulturno gibanje iz 14. stoletja.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3071802" y="385762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N: Iz 16. stoletja</a:t>
            </a:r>
            <a:r>
              <a:rPr lang="sl-SI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7242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2 točki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Katero delo je napisal Sebastijan Krelj?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928794" y="400050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Otročjo biblijo.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7242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2 točki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pomeni načelo “čigar zemlja, tega vera”?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928794" y="4000504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Podložniki so izbrali enako vero kot gospod ali pa so se izselili.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43306" y="1214422"/>
            <a:ext cx="471490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1 točko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Drugo ime za Biblijo je …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500430" y="3857628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Sveto pismo.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3010" name="Picture 2" descr="Portr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278608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7242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1 točko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Drugi izraz za heretika je…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928794" y="400050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krivoverec.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7242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1 točko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je bila največja želja Martina Luthra?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928794" y="3571876"/>
            <a:ext cx="53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 bi prevedli Biblijo v različne jezike in bi ga vsak lahko bral v jeziku, ki ga razume.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572428" cy="2571768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sldjump"/>
              </a:rPr>
              <a:t>Za 1 točko</a:t>
            </a: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Kje na Slovenskem se je protestantizem ohranil do danes?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572000" y="4214818"/>
            <a:ext cx="421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Prekmurju.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938" name="Picture 2" descr="Rezultat iskanja slik za zemljevid slovenije pokraj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643314"/>
            <a:ext cx="3571860" cy="2333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Autofit/>
          </a:bodyPr>
          <a:lstStyle/>
          <a:p>
            <a:r>
              <a:rPr lang="sl-SI" sz="8000" dirty="0" smtClean="0">
                <a:latin typeface="Fette UNZ Fraktur" pitchFamily="2" charset="-18"/>
              </a:rPr>
              <a:t>Reformacija na Slovenskem</a:t>
            </a:r>
            <a:endParaRPr lang="sl-SI" sz="8000" dirty="0">
              <a:latin typeface="Fette UNZ Fraktur" pitchFamily="2" charset="-18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501090" y="63579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hlinkClick r:id="rId2"/>
              </a:rPr>
              <a:t>R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714348" y="2071678"/>
            <a:ext cx="7786742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2. Glavni cilj reformacije je bil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ustanovitev</a:t>
            </a:r>
            <a:r>
              <a:rPr kumimoji="0" lang="sl-SI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protestantske cerkve.</a:t>
            </a:r>
            <a:endParaRPr kumimoji="0" lang="sl-S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785786" y="357187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N: Preureditev rimskokatoliške cerkve.</a:t>
            </a:r>
            <a:endParaRPr lang="sl-SI" sz="32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786" y="1357298"/>
            <a:ext cx="7572428" cy="1285884"/>
          </a:xfrm>
        </p:spPr>
        <p:txBody>
          <a:bodyPr/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Na sliki je Martin Luther King, ki ga štejemo za začetnika reformacije.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928794" y="2643182"/>
            <a:ext cx="3071834" cy="32147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sz="800" dirty="0"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sz="800" dirty="0"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sz="800" dirty="0"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sz="800" dirty="0"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sz="800" dirty="0"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sz="800" dirty="0"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sz="800" dirty="0"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sz="800" dirty="0"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sz="800" dirty="0"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sz="800" dirty="0"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sz="800" dirty="0"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sl-SI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l-S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Vir: http://www.biography.com/people/martin-luther-9389283</a:t>
            </a:r>
            <a:endParaRPr kumimoji="0" lang="sl-S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Rezultat iskanja sli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86058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5143504" y="357187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N: Martin Luther.</a:t>
            </a:r>
            <a:endParaRPr lang="sl-SI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4348" y="1500174"/>
            <a:ext cx="4214842" cy="3857652"/>
          </a:xfrm>
        </p:spPr>
        <p:txBody>
          <a:bodyPr>
            <a:normAutofit fontScale="92500"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Martin Luther je v prvi polovici 16. stoletja na vrata wittenberške cerkve pribil list s 95 tezami, v katerih je obsojal tedanje ravnanje rimskokatoliške cerkve. 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pic>
        <p:nvPicPr>
          <p:cNvPr id="4098" name="Picture 2" descr="https://dokuwiki.noctrl.edu/lib/exe/fetch.php?media=ger:310:wittenberg-d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2749422" cy="3714776"/>
          </a:xfrm>
          <a:prstGeom prst="rect">
            <a:avLst/>
          </a:prstGeom>
          <a:noFill/>
        </p:spPr>
      </p:pic>
      <p:sp>
        <p:nvSpPr>
          <p:cNvPr id="10" name="PoljeZBesedilom 9"/>
          <p:cNvSpPr txBox="1"/>
          <p:nvPr/>
        </p:nvSpPr>
        <p:spPr>
          <a:xfrm>
            <a:off x="5143504" y="5357826"/>
            <a:ext cx="3857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 smtClean="0"/>
              <a:t>Vir: https://dokuwiki.noctrl.edu/doku.php?id=ger:310:martin_luther</a:t>
            </a:r>
            <a:endParaRPr lang="sl-SI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572428" cy="2286016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Največja želja Martina Luthra je bila, da bi prevedli Katekizem v različne jezike in tako omogočili, da bi ga vsak lahko bral v jeziku, ki ga razume.  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4000496" y="435769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N: Biblijo.</a:t>
            </a:r>
            <a:endParaRPr lang="sl-SI" sz="32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501090" y="63579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hlinkClick r:id="rId2"/>
              </a:rPr>
              <a:t>R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571604" y="2285992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dirty="0" smtClean="0">
                <a:latin typeface="Fette classic UNZ Fraktur" pitchFamily="2" charset="-18"/>
              </a:rPr>
              <a:t>1, 2 ali 3</a:t>
            </a:r>
            <a:endParaRPr lang="sl-SI" sz="8000" dirty="0">
              <a:latin typeface="Fette classic UNZ Fraktur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500066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Fette UNZ Fraktur" pitchFamily="2" charset="-18"/>
              </a:rPr>
              <a:t>Reformacija na Slovenskem ~ medgeneracijski kviz</a:t>
            </a:r>
            <a:endParaRPr lang="sl-SI" sz="2400" dirty="0">
              <a:latin typeface="Fette UNZ Fraktur" pitchFamily="2" charset="-18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4348" y="62150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Fette UNZ Fraktur" pitchFamily="2" charset="-18"/>
              </a:rPr>
              <a:t>Osnovna šola Bistrica</a:t>
            </a:r>
            <a:endParaRPr lang="sl-SI" sz="1600" dirty="0">
              <a:latin typeface="Fette UNZ Fraktur" pitchFamily="2" charset="-18"/>
            </a:endParaRPr>
          </a:p>
        </p:txBody>
      </p:sp>
      <p:sp>
        <p:nvSpPr>
          <p:cNvPr id="5" name="Podnaslov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572428" cy="3214710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Kdaj se je pojavila reformacija na Slovenskem?</a:t>
            </a:r>
          </a:p>
          <a:p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Okrog leta 1525.</a:t>
            </a: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Okrog leta 1550.</a:t>
            </a:r>
          </a:p>
          <a:p>
            <a:pPr marL="514350" indent="-514350">
              <a:buAutoNum type="arabicPeriod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Okrog leta 1561. </a:t>
            </a:r>
          </a:p>
          <a:p>
            <a:endParaRPr lang="sl-SI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2571736" y="3429000"/>
            <a:ext cx="3857652" cy="50006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900</Words>
  <Application>Microsoft Office PowerPoint</Application>
  <PresentationFormat>Diaprojekcija na zaslonu (4:3)</PresentationFormat>
  <Paragraphs>222</Paragraphs>
  <Slides>36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37" baseType="lpstr">
      <vt:lpstr>Officeova tema</vt:lpstr>
      <vt:lpstr>Reformacija na Slovenskem</vt:lpstr>
      <vt:lpstr>Diapozitiv 2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 ~ medgeneracijski kviz</vt:lpstr>
      <vt:lpstr>Reformacija na Slovenskem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mitkoznidko@gmail.com</dc:creator>
  <cp:lastModifiedBy>mitkoznidko@gmail.com</cp:lastModifiedBy>
  <cp:revision>45</cp:revision>
  <dcterms:created xsi:type="dcterms:W3CDTF">2016-10-25T08:42:23Z</dcterms:created>
  <dcterms:modified xsi:type="dcterms:W3CDTF">2016-10-27T21:55:35Z</dcterms:modified>
</cp:coreProperties>
</file>